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9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929F6-E29D-41A4-9AB2-C0DA116FE52A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B1FB-3E17-4CDD-98B2-4DB419700D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09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AB1FB-3E17-4CDD-98B2-4DB419700D9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117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5DA0-FB60-6495-2113-B1D823AE9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83D68-38BF-7210-9140-365429C4B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67BE1-AB37-629D-BBAF-72A4107A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09FA-DD02-4559-8E9E-1955B6735073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A8CF5-2C47-2A5A-8C53-F2DD60413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03848-17CC-DB1E-4D55-1A081DF5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2F28-9D1D-4ED2-8802-37A57B777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237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0186-77DB-C29F-8B0E-65286FA54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5EEC41-D1A4-1497-ECA9-47AB2AC2F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0A66B-4BDF-7F10-68F4-C87EA9FB5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09FA-DD02-4559-8E9E-1955B6735073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C6E30-5036-3534-A117-CEC21089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9E967-52C2-A7FC-916A-625654BA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2F28-9D1D-4ED2-8802-37A57B777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729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A17635-3969-F818-DA98-C530515F5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01E95-F650-402D-11AC-EFA04E527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D29A1-9260-BD52-04B6-C9D77311D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09FA-DD02-4559-8E9E-1955B6735073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98375-213D-8474-C581-5F9B3CF1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ABC3C-D1DE-9034-7289-FADE2AC7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2F28-9D1D-4ED2-8802-37A57B777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809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76E9E-1E1E-972D-EE39-EF4182FA6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799DE-8CE4-D646-AAB9-13D1649E3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86A9E-D8A5-1B27-24B5-2895D45D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09FA-DD02-4559-8E9E-1955B6735073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1AC88-6421-ABD1-4415-2C9164ADA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20DDE-31EF-1206-6DA1-A0144C0BA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2F28-9D1D-4ED2-8802-37A57B777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69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CFC0-FE7A-A51B-0299-ABF7E9118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6E8B2-C7B9-915A-54C8-A1D0C007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48B39-02B6-F411-0F2D-08E32D5E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09FA-DD02-4559-8E9E-1955B6735073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715FB-B57C-8AD6-E799-42DEE26F5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A1A5B-B8FA-CD06-B31B-05F51228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2F28-9D1D-4ED2-8802-37A57B777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89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90B4C-6959-0CCD-9480-6CEF7AE57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71F5E-3CAE-3241-C02C-932BA6F29F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9A75D-5EA0-EE9E-DF4F-66194D0A4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2862F-7B81-06B5-7FBF-37EDBA4D4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09FA-DD02-4559-8E9E-1955B6735073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DB00B-A426-13AD-D005-C99E0EF6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4ED50-2428-B7A6-03B8-B9841EBB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2F28-9D1D-4ED2-8802-37A57B777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469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289A5-8FD6-D809-ECF9-E9BB33E9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7B03-0CAF-D3E3-54B5-FA6368448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81130-A19F-BF6D-6F2D-0EBD8FC52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9658D6-1DE2-0C5D-A087-AC2B2ED21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8BE790-0980-60C0-027E-F5BB68120A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FCEB9F-484A-8275-AE5B-51003ECE2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09FA-DD02-4559-8E9E-1955B6735073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8FD5BB-1CF2-F7E7-AC73-9CB30AD6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0F305D-A1BB-622C-9235-E5E1C475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2F28-9D1D-4ED2-8802-37A57B777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462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39A9-32E3-8408-59F3-BCBF216EA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4D36EE-BB04-4584-6354-1C39BC8BE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09FA-DD02-4559-8E9E-1955B6735073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A88F7-1846-1115-2B2E-7FBBD4BB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29FEC1-5E71-5717-43CF-CB199A06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2F28-9D1D-4ED2-8802-37A57B777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049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041DBF-4B57-E8BC-9F93-8B1E30EF9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09FA-DD02-4559-8E9E-1955B6735073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7D9902-C165-4118-D7A4-F8CF5AA07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5F852-B2B5-DAF2-00AE-F1A7D3DD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2F28-9D1D-4ED2-8802-37A57B777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29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2CBE7-7D19-0400-7576-ED3ABC10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C0962-B747-DA36-267A-ABC42B890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14D8A-2172-0F1E-46F0-D26BA6D9A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E8007-7713-68C1-E800-BED2F0A92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09FA-DD02-4559-8E9E-1955B6735073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43636-254B-31E9-2DC8-ACBEB30B6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3EF33-0608-BD62-A68D-229FCE53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2F28-9D1D-4ED2-8802-37A57B777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973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80FD-B144-E8A6-6418-6D2FD322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FB3B7B-667B-805B-3DD2-01CD82570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EC7FD-4BBB-8C2E-62D4-E55B5AE98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CCC5F-981C-CCAA-1499-DF02C8DF1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09FA-DD02-4559-8E9E-1955B6735073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FBDB6-E3AA-5464-BB40-270396A7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B1760-F64E-AD78-DA8F-09A15D3B1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2F28-9D1D-4ED2-8802-37A57B777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788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C4BE95-C0A3-7B3F-DF3E-7BBA6DDF6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8A6D0-46A3-8F83-DB37-29089A153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E22C0-86EB-569B-DA31-6805814D1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109FA-DD02-4559-8E9E-1955B6735073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F5105-168D-4D03-BD31-3F28C6E6A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33B00-0DE9-F956-D528-3CD403BB1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A2F28-9D1D-4ED2-8802-37A57B777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918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3FC3-CFAC-22D9-9A60-F613B32313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340D9-DF22-8C05-CD1F-FC4275E840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9EEB24-5D94-3E62-A7D2-7FBF71F7C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716"/>
            <a:ext cx="12192000" cy="691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52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42BB3-DC64-679E-E971-2CE3B88C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1C68ED-45B3-A8D1-754B-F0CFA06B9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"/>
            <a:ext cx="12192000" cy="68601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9864A4-2ECA-4D11-76C7-BE93170E6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314" y="0"/>
            <a:ext cx="4568686" cy="3428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3412D-B830-D2F7-E40C-A7B39F542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314" y="3428999"/>
            <a:ext cx="4568686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97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4DB5-BD59-F13E-6EEA-4EF58656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ACE79C-DFB7-1643-3185-B7109893A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3962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D0D973-70BF-0FCE-F522-999F00378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381"/>
            <a:ext cx="4591878" cy="3410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608D2A-44FE-0654-B06F-ABD4FE958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47381"/>
            <a:ext cx="4591878" cy="34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55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809DE-C6FB-B125-4B1A-E56918C21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2C7446-9E5E-ADF5-F1DB-E3BC4A4B8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4" y="0"/>
            <a:ext cx="1221345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2EFE60-1048-A191-FA1E-EB9FB169F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86" y="20914"/>
            <a:ext cx="4956313" cy="3408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5C4CF-8390-A436-5D0B-5C4226119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86" y="3429000"/>
            <a:ext cx="4967038" cy="340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5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1C934-103C-1FDF-C27B-BF6B5E57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1C9B01-9268-6EF6-E7FA-BF8DC0F50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6953"/>
          </a:xfrm>
        </p:spPr>
      </p:pic>
    </p:spTree>
    <p:extLst>
      <p:ext uri="{BB962C8B-B14F-4D97-AF65-F5344CB8AC3E}">
        <p14:creationId xmlns:p14="http://schemas.microsoft.com/office/powerpoint/2010/main" val="266149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B823-9923-D2E1-BDD8-51DC1A89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C72C29-F5C4-D2C8-57D5-E35E773BE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20015" cy="6858001"/>
          </a:xfrm>
        </p:spPr>
      </p:pic>
    </p:spTree>
    <p:extLst>
      <p:ext uri="{BB962C8B-B14F-4D97-AF65-F5344CB8AC3E}">
        <p14:creationId xmlns:p14="http://schemas.microsoft.com/office/powerpoint/2010/main" val="605278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859D-416A-60AD-CD3A-FF12B9D30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B2C6D6-9530-1235-8B3A-B4E309011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2464"/>
          </a:xfrm>
        </p:spPr>
      </p:pic>
    </p:spTree>
    <p:extLst>
      <p:ext uri="{BB962C8B-B14F-4D97-AF65-F5344CB8AC3E}">
        <p14:creationId xmlns:p14="http://schemas.microsoft.com/office/powerpoint/2010/main" val="3037108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3625-74E3-6AAB-68CC-4B432033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1161BA-9E1A-20B6-9A91-15AB33B15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9620"/>
          </a:xfrm>
        </p:spPr>
      </p:pic>
    </p:spTree>
    <p:extLst>
      <p:ext uri="{BB962C8B-B14F-4D97-AF65-F5344CB8AC3E}">
        <p14:creationId xmlns:p14="http://schemas.microsoft.com/office/powerpoint/2010/main" val="2284793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5800-5B3A-A9D4-46BA-89F4648B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0DD225-4C6A-48FC-1A93-3DA4B9C26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1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BD6944-7970-CB45-49D5-F70DB86C6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217" y="625275"/>
            <a:ext cx="4174435" cy="56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46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8074-6411-8A2C-AC21-EDDFB906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7E5F7F-917B-1016-9366-E40CF8692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" y="-1"/>
            <a:ext cx="12192000" cy="68406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7E24E8-D37D-AC28-1B99-F93E587F6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4581938" cy="3429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9F4213-ABAA-D5F2-835C-A26DF1550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4581938" cy="3429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1D4D41-1FA2-FB05-0A70-067754609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8999"/>
            <a:ext cx="4591877" cy="34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78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49CF-FCCA-B819-A61B-C0E765DE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2D130E-6F6F-2E94-F37F-9230BE266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4640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F1D41D-B86F-3D00-B4B3-8FAE8D9FE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591877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9DCF7E-47E7-7BC6-3B61-8BB61D9A7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8999"/>
            <a:ext cx="4591877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42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8FD4C-3D90-40C9-A37D-42B4D8F20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1E7051-3F08-31C8-82A8-437B71AA2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6339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9126F5-59EA-DCBE-A14A-1CAF478EC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191" y="0"/>
            <a:ext cx="457314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187CDE-77D4-9648-4A9E-A469D4028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191" y="3429000"/>
            <a:ext cx="45731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17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</Words>
  <Application>Microsoft Office PowerPoint</Application>
  <PresentationFormat>Widescreen</PresentationFormat>
  <Paragraphs>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rakesh deepak</dc:creator>
  <cp:lastModifiedBy>rakesh deepak</cp:lastModifiedBy>
  <cp:revision>3</cp:revision>
  <dcterms:created xsi:type="dcterms:W3CDTF">2025-07-26T09:52:48Z</dcterms:created>
  <dcterms:modified xsi:type="dcterms:W3CDTF">2025-07-27T06:15:58Z</dcterms:modified>
</cp:coreProperties>
</file>